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C379-2046-4D7C-BB6E-ACDFA57BB28C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7EA3-CE4E-4AAC-AF52-0C3BA90E1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C379-2046-4D7C-BB6E-ACDFA57BB28C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7EA3-CE4E-4AAC-AF52-0C3BA90E1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C379-2046-4D7C-BB6E-ACDFA57BB28C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7EA3-CE4E-4AAC-AF52-0C3BA90E1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C379-2046-4D7C-BB6E-ACDFA57BB28C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7EA3-CE4E-4AAC-AF52-0C3BA90E1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C379-2046-4D7C-BB6E-ACDFA57BB28C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7EA3-CE4E-4AAC-AF52-0C3BA90E1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C379-2046-4D7C-BB6E-ACDFA57BB28C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7EA3-CE4E-4AAC-AF52-0C3BA90E1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C379-2046-4D7C-BB6E-ACDFA57BB28C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7EA3-CE4E-4AAC-AF52-0C3BA90E1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C379-2046-4D7C-BB6E-ACDFA57BB28C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7EA3-CE4E-4AAC-AF52-0C3BA90E1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C379-2046-4D7C-BB6E-ACDFA57BB28C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7EA3-CE4E-4AAC-AF52-0C3BA90E1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C379-2046-4D7C-BB6E-ACDFA57BB28C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7EA3-CE4E-4AAC-AF52-0C3BA90E1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C379-2046-4D7C-BB6E-ACDFA57BB28C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87EA3-CE4E-4AAC-AF52-0C3BA90E16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FC379-2046-4D7C-BB6E-ACDFA57BB28C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87EA3-CE4E-4AAC-AF52-0C3BA90E16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Diagram 30"/>
          <p:cNvGrpSpPr>
            <a:grpSpLocks noChangeAspect="1"/>
          </p:cNvGrpSpPr>
          <p:nvPr/>
        </p:nvGrpSpPr>
        <p:grpSpPr bwMode="auto">
          <a:xfrm>
            <a:off x="0" y="751336"/>
            <a:ext cx="9144000" cy="6106664"/>
            <a:chOff x="1152" y="888"/>
            <a:chExt cx="3456" cy="2714"/>
          </a:xfrm>
        </p:grpSpPr>
        <p:sp>
          <p:nvSpPr>
            <p:cNvPr id="8" name="_s2052"/>
            <p:cNvSpPr>
              <a:spLocks noChangeArrowheads="1" noTextEdit="1"/>
            </p:cNvSpPr>
            <p:nvPr/>
          </p:nvSpPr>
          <p:spPr bwMode="auto">
            <a:xfrm>
              <a:off x="2275" y="954"/>
              <a:ext cx="2333" cy="2648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_s2053"/>
            <p:cNvSpPr>
              <a:spLocks noChangeArrowheads="1"/>
            </p:cNvSpPr>
            <p:nvPr/>
          </p:nvSpPr>
          <p:spPr bwMode="auto">
            <a:xfrm>
              <a:off x="3398" y="1096"/>
              <a:ext cx="633" cy="474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 smtClean="0"/>
                <a:t>ASOKA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_s2054"/>
            <p:cNvSpPr>
              <a:spLocks noChangeArrowheads="1" noTextEdit="1"/>
            </p:cNvSpPr>
            <p:nvPr/>
          </p:nvSpPr>
          <p:spPr bwMode="auto">
            <a:xfrm>
              <a:off x="1152" y="888"/>
              <a:ext cx="2131" cy="2714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_s2055"/>
            <p:cNvSpPr>
              <a:spLocks noChangeArrowheads="1"/>
            </p:cNvSpPr>
            <p:nvPr/>
          </p:nvSpPr>
          <p:spPr bwMode="auto">
            <a:xfrm>
              <a:off x="1555" y="1130"/>
              <a:ext cx="1008" cy="27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 dirty="0" smtClean="0">
                  <a:solidFill>
                    <a:schemeClr val="tx1"/>
                  </a:solidFill>
                </a:rPr>
                <a:t>CHANDRAGUPTA</a:t>
              </a:r>
              <a:endPara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035" name="Rectangle 49"/>
          <p:cNvSpPr>
            <a:spLocks noChangeArrowheads="1"/>
          </p:cNvSpPr>
          <p:nvPr/>
        </p:nvSpPr>
        <p:spPr bwMode="auto">
          <a:xfrm>
            <a:off x="304800" y="0"/>
            <a:ext cx="815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dirty="0" smtClean="0"/>
              <a:t>Rulers of </a:t>
            </a:r>
            <a:r>
              <a:rPr lang="en-US" sz="6000" b="1" dirty="0" err="1" smtClean="0"/>
              <a:t>Maurya</a:t>
            </a:r>
            <a:endParaRPr lang="en-US" sz="55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Rulers of Maurya</dc:title>
  <dc:creator>Preferred Customer</dc:creator>
  <cp:lastModifiedBy>Preferred Customer</cp:lastModifiedBy>
  <cp:revision>5</cp:revision>
  <dcterms:created xsi:type="dcterms:W3CDTF">2009-12-13T18:48:26Z</dcterms:created>
  <dcterms:modified xsi:type="dcterms:W3CDTF">2009-12-13T19:27:19Z</dcterms:modified>
</cp:coreProperties>
</file>