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E92481B-3708-47CF-9F44-9A2F48CA03C1}" type="datetimeFigureOut">
              <a:rPr lang="en-US"/>
              <a:pPr>
                <a:defRPr/>
              </a:pPr>
              <a:t>3/26/2010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CFB9B46-11B1-41B6-9DA0-B83973AB0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`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5F0314-A380-4C8D-9370-E922439F1F7F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AFED9-0DBF-4F98-970C-C152BA78571E}" type="datetimeFigureOut">
              <a:rPr lang="en-US"/>
              <a:pPr>
                <a:defRPr/>
              </a:pPr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885CA-9F28-4121-9126-F1675AD37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0C86C-ED94-41B3-9DEE-E94385414980}" type="datetimeFigureOut">
              <a:rPr lang="en-US"/>
              <a:pPr>
                <a:defRPr/>
              </a:pPr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1F588-724F-4E92-BE53-1E9E317EF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BFFAF-8841-4B77-8406-4DC8E9947E30}" type="datetimeFigureOut">
              <a:rPr lang="en-US"/>
              <a:pPr>
                <a:defRPr/>
              </a:pPr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572BE-705E-419F-8F36-999C86111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DB101-B61C-40AE-B155-4C348980BC9B}" type="datetimeFigureOut">
              <a:rPr lang="en-US"/>
              <a:pPr>
                <a:defRPr/>
              </a:pPr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2B61F-EF20-4706-940D-8214ABC4F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7BF16-9D11-41B5-B3B5-D92C61C96E3A}" type="datetimeFigureOut">
              <a:rPr lang="en-US"/>
              <a:pPr>
                <a:defRPr/>
              </a:pPr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8131E-575F-4125-973F-41DE225ED1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8B3BE-2406-45EE-9E2A-F788C6F1EB47}" type="datetimeFigureOut">
              <a:rPr lang="en-US"/>
              <a:pPr>
                <a:defRPr/>
              </a:pPr>
              <a:t>3/26/2010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DFAAA-9677-4696-8776-EFF43133A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4BB0-E3E3-4800-88DF-63B9A1DC7BD3}" type="datetimeFigureOut">
              <a:rPr lang="en-US"/>
              <a:pPr>
                <a:defRPr/>
              </a:pPr>
              <a:t>3/26/2010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DE584-844C-4EEC-9C17-06FD662B1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160DD-EF2A-41A1-9A37-A0EDEC63AB9F}" type="datetimeFigureOut">
              <a:rPr lang="en-US"/>
              <a:pPr>
                <a:defRPr/>
              </a:pPr>
              <a:t>3/26/2010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12879-3C0D-43A0-9D67-43A77F964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385AC-4F2D-4D6D-80D6-071279D5890C}" type="datetimeFigureOut">
              <a:rPr lang="en-US"/>
              <a:pPr>
                <a:defRPr/>
              </a:pPr>
              <a:t>3/26/2010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87A20-3FC9-4B2B-A5A8-F45ADFED0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FBA97-7130-40D8-9379-5775B38BD0D5}" type="datetimeFigureOut">
              <a:rPr lang="en-US"/>
              <a:pPr>
                <a:defRPr/>
              </a:pPr>
              <a:t>3/26/2010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CEE1D-B3ED-4B0D-83BD-71AB6977B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180CA-50BF-46C5-B48B-8DFEC97FE81F}" type="datetimeFigureOut">
              <a:rPr lang="en-US"/>
              <a:pPr>
                <a:defRPr/>
              </a:pPr>
              <a:t>3/26/2010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6431B-F2FD-4766-AC9F-24511A7DD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0009CE-CA72-42CC-A92C-7D8789EF52AE}" type="datetimeFigureOut">
              <a:rPr lang="en-US"/>
              <a:pPr>
                <a:defRPr/>
              </a:pPr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54865A-D0EE-498A-97D5-F16116A54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5105400" y="0"/>
            <a:ext cx="3810000" cy="2819400"/>
          </a:xfrm>
          <a:prstGeom prst="ellipse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819400" y="3429000"/>
            <a:ext cx="2590800" cy="13716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2743200" y="3429000"/>
            <a:ext cx="2819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Calibri" pitchFamily="34" charset="0"/>
              </a:rPr>
              <a:t>Roman Society</a:t>
            </a:r>
          </a:p>
        </p:txBody>
      </p:sp>
      <p:cxnSp>
        <p:nvCxnSpPr>
          <p:cNvPr id="31" name="Straight Connector 30"/>
          <p:cNvCxnSpPr>
            <a:cxnSpLocks noChangeShapeType="1"/>
            <a:stCxn id="4" idx="7"/>
          </p:cNvCxnSpPr>
          <p:nvPr/>
        </p:nvCxnSpPr>
        <p:spPr bwMode="auto">
          <a:xfrm rot="5400000" flipH="1" flipV="1">
            <a:off x="4776787" y="2692401"/>
            <a:ext cx="1192213" cy="684212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" name="TextBox 17"/>
          <p:cNvSpPr txBox="1">
            <a:spLocks noChangeArrowheads="1"/>
          </p:cNvSpPr>
          <p:nvPr/>
        </p:nvSpPr>
        <p:spPr bwMode="auto">
          <a:xfrm>
            <a:off x="5562600" y="0"/>
            <a:ext cx="32766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500" b="1">
                <a:latin typeface="Calibri" pitchFamily="34" charset="0"/>
              </a:rPr>
              <a:t>        Poor</a:t>
            </a: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0" y="0"/>
            <a:ext cx="4495800" cy="3429000"/>
          </a:xfrm>
          <a:prstGeom prst="ellipse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cxnSp>
        <p:nvCxnSpPr>
          <p:cNvPr id="35" name="Straight Connector 34"/>
          <p:cNvCxnSpPr>
            <a:cxnSpLocks noChangeShapeType="1"/>
            <a:stCxn id="4" idx="1"/>
          </p:cNvCxnSpPr>
          <p:nvPr/>
        </p:nvCxnSpPr>
        <p:spPr bwMode="auto">
          <a:xfrm rot="16200000" flipV="1">
            <a:off x="2946400" y="3378200"/>
            <a:ext cx="354013" cy="150813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6" name="TextBox 17"/>
          <p:cNvSpPr txBox="1">
            <a:spLocks noChangeArrowheads="1"/>
          </p:cNvSpPr>
          <p:nvPr/>
        </p:nvSpPr>
        <p:spPr bwMode="auto">
          <a:xfrm>
            <a:off x="457200" y="228600"/>
            <a:ext cx="39624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>
                <a:latin typeface="Calibri" pitchFamily="34" charset="0"/>
              </a:rPr>
              <a:t>Men &amp; Women</a:t>
            </a:r>
          </a:p>
        </p:txBody>
      </p:sp>
      <p:sp>
        <p:nvSpPr>
          <p:cNvPr id="53" name="Oval 52"/>
          <p:cNvSpPr>
            <a:spLocks noChangeArrowheads="1"/>
          </p:cNvSpPr>
          <p:nvPr/>
        </p:nvSpPr>
        <p:spPr bwMode="auto">
          <a:xfrm>
            <a:off x="5257800" y="3733800"/>
            <a:ext cx="3962400" cy="3124200"/>
          </a:xfrm>
          <a:prstGeom prst="ellipse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55" name="TextBox 17"/>
          <p:cNvSpPr txBox="1">
            <a:spLocks noChangeArrowheads="1"/>
          </p:cNvSpPr>
          <p:nvPr/>
        </p:nvSpPr>
        <p:spPr bwMode="auto">
          <a:xfrm>
            <a:off x="5562600" y="3733800"/>
            <a:ext cx="3962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500" b="1">
                <a:latin typeface="Calibri" pitchFamily="34" charset="0"/>
              </a:rPr>
              <a:t>          Slaves</a:t>
            </a:r>
          </a:p>
          <a:p>
            <a:endParaRPr lang="en-US" sz="1500" b="1">
              <a:latin typeface="Calibri" pitchFamily="34" charset="0"/>
            </a:endParaRPr>
          </a:p>
        </p:txBody>
      </p:sp>
      <p:sp>
        <p:nvSpPr>
          <p:cNvPr id="59" name="Oval 58"/>
          <p:cNvSpPr>
            <a:spLocks noChangeArrowheads="1"/>
          </p:cNvSpPr>
          <p:nvPr/>
        </p:nvSpPr>
        <p:spPr bwMode="auto">
          <a:xfrm>
            <a:off x="228600" y="4800600"/>
            <a:ext cx="3581400" cy="2057400"/>
          </a:xfrm>
          <a:prstGeom prst="ellipse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61" name="TextBox 17"/>
          <p:cNvSpPr txBox="1">
            <a:spLocks noChangeArrowheads="1"/>
          </p:cNvSpPr>
          <p:nvPr/>
        </p:nvSpPr>
        <p:spPr bwMode="auto">
          <a:xfrm>
            <a:off x="685800" y="4724400"/>
            <a:ext cx="327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500" b="1">
                <a:latin typeface="Calibri" pitchFamily="34" charset="0"/>
              </a:rPr>
              <a:t>         </a:t>
            </a:r>
            <a:r>
              <a:rPr lang="en-US" sz="3600" b="1"/>
              <a:t>Rich</a:t>
            </a:r>
            <a:endParaRPr lang="en-US" sz="3500" b="1">
              <a:latin typeface="Calibri" pitchFamily="34" charset="0"/>
            </a:endParaRPr>
          </a:p>
        </p:txBody>
      </p:sp>
      <p:cxnSp>
        <p:nvCxnSpPr>
          <p:cNvPr id="65" name="Straight Connector 64"/>
          <p:cNvCxnSpPr>
            <a:cxnSpLocks noChangeShapeType="1"/>
          </p:cNvCxnSpPr>
          <p:nvPr/>
        </p:nvCxnSpPr>
        <p:spPr bwMode="auto">
          <a:xfrm rot="5400000" flipH="1" flipV="1">
            <a:off x="3276600" y="4724400"/>
            <a:ext cx="381000" cy="38100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8" name="Straight Connector 67"/>
          <p:cNvCxnSpPr>
            <a:cxnSpLocks noChangeShapeType="1"/>
            <a:stCxn id="53" idx="2"/>
            <a:endCxn id="4" idx="5"/>
          </p:cNvCxnSpPr>
          <p:nvPr/>
        </p:nvCxnSpPr>
        <p:spPr bwMode="auto">
          <a:xfrm rot="10800000">
            <a:off x="5030788" y="4598988"/>
            <a:ext cx="227012" cy="696912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2310</TotalTime>
  <Words>8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Preferred Customer</dc:creator>
  <cp:lastModifiedBy>Hartland Schools</cp:lastModifiedBy>
  <cp:revision>31</cp:revision>
  <dcterms:created xsi:type="dcterms:W3CDTF">2009-08-30T16:41:41Z</dcterms:created>
  <dcterms:modified xsi:type="dcterms:W3CDTF">2010-03-26T15:48:54Z</dcterms:modified>
</cp:coreProperties>
</file>